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56" r:id="rId2"/>
    <p:sldId id="257" r:id="rId3"/>
    <p:sldId id="258" r:id="rId4"/>
    <p:sldId id="263"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128"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3D331D-CA0C-4E1E-B5F8-851F6AE105FC}" type="datetimeFigureOut">
              <a:rPr lang="en-US" smtClean="0"/>
              <a:t>8/21/2017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391F6C-0CA5-4496-93B8-6F265662817B}" type="slidenum">
              <a:rPr lang="en-US" smtClean="0"/>
              <a:t>‹#›</a:t>
            </a:fld>
            <a:endParaRPr lang="en-US"/>
          </a:p>
        </p:txBody>
      </p:sp>
    </p:spTree>
    <p:extLst>
      <p:ext uri="{BB962C8B-B14F-4D97-AF65-F5344CB8AC3E}">
        <p14:creationId xmlns:p14="http://schemas.microsoft.com/office/powerpoint/2010/main" val="4626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91F6C-0CA5-4496-93B8-6F265662817B}" type="slidenum">
              <a:rPr lang="en-US" smtClean="0"/>
              <a:t>2</a:t>
            </a:fld>
            <a:endParaRPr lang="en-US"/>
          </a:p>
        </p:txBody>
      </p:sp>
    </p:spTree>
    <p:extLst>
      <p:ext uri="{BB962C8B-B14F-4D97-AF65-F5344CB8AC3E}">
        <p14:creationId xmlns:p14="http://schemas.microsoft.com/office/powerpoint/2010/main" val="3707781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FC99BD0E-AAA8-4F9B-8A0F-CB6D326C82E0}" type="slidenum">
              <a:rPr lang="en-US" smtClean="0"/>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99BD0E-AAA8-4F9B-8A0F-CB6D326C82E0}" type="slidenum">
              <a:rPr lang="en-US" smtClean="0"/>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C99BD0E-AAA8-4F9B-8A0F-CB6D326C82E0}" type="slidenum">
              <a:rPr lang="en-US" smtClean="0"/>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99BD0E-AAA8-4F9B-8A0F-CB6D326C82E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4814D48-12FA-4D7B-9367-183D06B2F6C5}" type="datetimeFigureOut">
              <a:rPr lang="en-US" smtClean="0"/>
              <a:t>8/21/2017</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99BD0E-AAA8-4F9B-8A0F-CB6D326C82E0}" type="slidenum">
              <a:rPr lang="en-US" smtClean="0"/>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4814D48-12FA-4D7B-9367-183D06B2F6C5}" type="datetimeFigureOut">
              <a:rPr lang="en-US" smtClean="0"/>
              <a:t>8/21/2017</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C99BD0E-AAA8-4F9B-8A0F-CB6D326C82E0}" type="slidenum">
              <a:rPr lang="en-US" smtClean="0"/>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www.amobilemaintenance.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mobilemaintenance.com/services.html"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hyperlink" Target="https://plus.google.com/u/0/100607811811904630809" TargetMode="External"/><Relationship Id="rId3" Type="http://schemas.openxmlformats.org/officeDocument/2006/relationships/hyperlink" Target="mailto:dispatch@amobilemaintenance.com" TargetMode="External"/><Relationship Id="rId7" Type="http://schemas.openxmlformats.org/officeDocument/2006/relationships/image" Target="../media/image9.jpg"/><Relationship Id="rId2" Type="http://schemas.openxmlformats.org/officeDocument/2006/relationships/hyperlink" Target="http://www.amobilemaintenance.com/services.html" TargetMode="External"/><Relationship Id="rId1" Type="http://schemas.openxmlformats.org/officeDocument/2006/relationships/slideLayout" Target="../slideLayouts/slideLayout1.xml"/><Relationship Id="rId6" Type="http://schemas.openxmlformats.org/officeDocument/2006/relationships/hyperlink" Target="https://twitter.com/Amobilemainten4" TargetMode="External"/><Relationship Id="rId5" Type="http://schemas.openxmlformats.org/officeDocument/2006/relationships/image" Target="../media/image8.jpg"/><Relationship Id="rId4" Type="http://schemas.openxmlformats.org/officeDocument/2006/relationships/hyperlink" Target="https://www.facebook.com/A-Mobile-Maintenance-138371496234130/" TargetMode="External"/><Relationship Id="rId9"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76200"/>
            <a:ext cx="7406640" cy="554502"/>
          </a:xfrm>
        </p:spPr>
        <p:txBody>
          <a:bodyPr>
            <a:noAutofit/>
          </a:bodyPr>
          <a:lstStyle/>
          <a:p>
            <a:r>
              <a:rPr lang="en-US" sz="3600" dirty="0" smtClean="0"/>
              <a:t>           A </a:t>
            </a:r>
            <a:r>
              <a:rPr lang="en-US" sz="3600" dirty="0" smtClean="0">
                <a:latin typeface="Cambria" pitchFamily="18" charset="0"/>
              </a:rPr>
              <a:t>Mobile</a:t>
            </a:r>
            <a:r>
              <a:rPr lang="en-US" sz="3600" dirty="0" smtClean="0"/>
              <a:t> Maintenance</a:t>
            </a:r>
            <a:endParaRPr lang="en-US" sz="3600" dirty="0"/>
          </a:p>
        </p:txBody>
      </p:sp>
      <p:sp>
        <p:nvSpPr>
          <p:cNvPr id="3" name="Subtitle 2"/>
          <p:cNvSpPr>
            <a:spLocks noGrp="1"/>
          </p:cNvSpPr>
          <p:nvPr>
            <p:ph type="subTitle" idx="1"/>
          </p:nvPr>
        </p:nvSpPr>
        <p:spPr>
          <a:xfrm>
            <a:off x="1219200" y="762000"/>
            <a:ext cx="7406640" cy="533400"/>
          </a:xfrm>
        </p:spPr>
        <p:txBody>
          <a:bodyPr>
            <a:normAutofit/>
          </a:bodyPr>
          <a:lstStyle/>
          <a:p>
            <a:r>
              <a:rPr lang="en-US" sz="2400" b="1" dirty="0" smtClean="0">
                <a:latin typeface="Cambria" pitchFamily="18" charset="0"/>
              </a:rPr>
              <a:t>      We are </a:t>
            </a:r>
            <a:r>
              <a:rPr lang="en-US" sz="2400" b="1" dirty="0">
                <a:latin typeface="Cambria" pitchFamily="18" charset="0"/>
              </a:rPr>
              <a:t>Your Maintenance </a:t>
            </a:r>
            <a:r>
              <a:rPr lang="en-US" sz="2400" b="1" dirty="0" smtClean="0">
                <a:latin typeface="Cambria" pitchFamily="18" charset="0"/>
              </a:rPr>
              <a:t>And Repair Partner</a:t>
            </a:r>
            <a:endParaRPr lang="az-Cyrl-AZ" sz="2400" b="1" dirty="0">
              <a:latin typeface="Cambria" pitchFamily="18" charset="0"/>
            </a:endParaRPr>
          </a:p>
        </p:txBody>
      </p:sp>
      <p:sp>
        <p:nvSpPr>
          <p:cNvPr id="4" name="TextBox 3"/>
          <p:cNvSpPr txBox="1"/>
          <p:nvPr/>
        </p:nvSpPr>
        <p:spPr>
          <a:xfrm>
            <a:off x="1126234" y="1295400"/>
            <a:ext cx="7891272" cy="1323439"/>
          </a:xfrm>
          <a:prstGeom prst="rect">
            <a:avLst/>
          </a:prstGeom>
          <a:noFill/>
        </p:spPr>
        <p:txBody>
          <a:bodyPr wrap="square" rtlCol="0">
            <a:spAutoFit/>
          </a:bodyPr>
          <a:lstStyle/>
          <a:p>
            <a:pPr algn="ctr"/>
            <a:r>
              <a:rPr lang="en-US" sz="2000" dirty="0">
                <a:latin typeface="Cambria" pitchFamily="18" charset="0"/>
              </a:rPr>
              <a:t>At </a:t>
            </a:r>
            <a:r>
              <a:rPr lang="en-US" sz="2000" b="1" dirty="0">
                <a:latin typeface="Cambria" pitchFamily="18" charset="0"/>
                <a:hlinkClick r:id="rId2"/>
              </a:rPr>
              <a:t>A-Mobile Maintenance </a:t>
            </a:r>
            <a:r>
              <a:rPr lang="en-US" sz="2000" dirty="0">
                <a:latin typeface="Cambria" pitchFamily="18" charset="0"/>
              </a:rPr>
              <a:t>we look forward to helping you with your entire tractor, truck, trailer, and tire needs, regardless of whether it is emergency or scheduled repair. We hope that this will foster a mutually beneficial relationship.</a:t>
            </a:r>
            <a:endParaRPr lang="en-US" sz="2000" dirty="0">
              <a:latin typeface="Cambria"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0138" y="2743200"/>
            <a:ext cx="7924800" cy="2514600"/>
          </a:xfrm>
          <a:prstGeom prst="rect">
            <a:avLst/>
          </a:prstGeom>
        </p:spPr>
      </p:pic>
      <p:sp>
        <p:nvSpPr>
          <p:cNvPr id="7" name="TextBox 6"/>
          <p:cNvSpPr txBox="1"/>
          <p:nvPr/>
        </p:nvSpPr>
        <p:spPr>
          <a:xfrm>
            <a:off x="1084324" y="5521762"/>
            <a:ext cx="7975092" cy="1323439"/>
          </a:xfrm>
          <a:prstGeom prst="rect">
            <a:avLst/>
          </a:prstGeom>
          <a:noFill/>
        </p:spPr>
        <p:txBody>
          <a:bodyPr wrap="square" rtlCol="0">
            <a:spAutoFit/>
          </a:bodyPr>
          <a:lstStyle/>
          <a:p>
            <a:r>
              <a:rPr lang="en-US" sz="2000" dirty="0"/>
              <a:t>We are a 24/7 mobile maintenance company currently servicing the following locations: Metro Atlanta and Macon, GA * Chattanooga, TN * Greenville, SC * Tampa, Sarasota, Orlando, and Daytona Beach, FL with more cities coming this year!</a:t>
            </a:r>
          </a:p>
        </p:txBody>
      </p:sp>
    </p:spTree>
    <p:extLst>
      <p:ext uri="{BB962C8B-B14F-4D97-AF65-F5344CB8AC3E}">
        <p14:creationId xmlns:p14="http://schemas.microsoft.com/office/powerpoint/2010/main" val="3830508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76200"/>
            <a:ext cx="7406640" cy="554502"/>
          </a:xfrm>
        </p:spPr>
        <p:txBody>
          <a:bodyPr>
            <a:noAutofit/>
          </a:bodyPr>
          <a:lstStyle/>
          <a:p>
            <a:r>
              <a:rPr lang="en-US" sz="3600" dirty="0" smtClean="0"/>
              <a:t>               </a:t>
            </a:r>
            <a:r>
              <a:rPr lang="en-US" sz="3600" dirty="0" smtClean="0">
                <a:latin typeface="Cambria" pitchFamily="18" charset="0"/>
              </a:rPr>
              <a:t>Who We Are</a:t>
            </a:r>
            <a:endParaRPr lang="en-US" sz="3200" dirty="0">
              <a:latin typeface="Cambria" pitchFamily="18" charset="0"/>
            </a:endParaRPr>
          </a:p>
        </p:txBody>
      </p:sp>
      <p:sp>
        <p:nvSpPr>
          <p:cNvPr id="4" name="TextBox 3"/>
          <p:cNvSpPr txBox="1"/>
          <p:nvPr/>
        </p:nvSpPr>
        <p:spPr>
          <a:xfrm>
            <a:off x="990599" y="693003"/>
            <a:ext cx="8153399" cy="1015663"/>
          </a:xfrm>
          <a:prstGeom prst="rect">
            <a:avLst/>
          </a:prstGeom>
          <a:noFill/>
        </p:spPr>
        <p:txBody>
          <a:bodyPr wrap="square" rtlCol="0">
            <a:spAutoFit/>
          </a:bodyPr>
          <a:lstStyle/>
          <a:p>
            <a:pPr algn="ctr"/>
            <a:r>
              <a:rPr lang="en-US" sz="2000" dirty="0">
                <a:latin typeface="Cambria" pitchFamily="18" charset="0"/>
              </a:rPr>
              <a:t>We’re diesel people. That means you care about your truck, and so do we. Our team of certified technicians will ensure you receive the best practices in the industry.</a:t>
            </a:r>
            <a:endParaRPr lang="en-US" sz="2000" dirty="0">
              <a:latin typeface="Cambria" pitchFamily="18"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599" y="1828800"/>
            <a:ext cx="8128000" cy="2590800"/>
          </a:xfrm>
          <a:prstGeom prst="rect">
            <a:avLst/>
          </a:prstGeom>
        </p:spPr>
      </p:pic>
      <p:sp>
        <p:nvSpPr>
          <p:cNvPr id="5" name="TextBox 4"/>
          <p:cNvSpPr txBox="1"/>
          <p:nvPr/>
        </p:nvSpPr>
        <p:spPr>
          <a:xfrm>
            <a:off x="1066800" y="4611231"/>
            <a:ext cx="7924800" cy="2246769"/>
          </a:xfrm>
          <a:prstGeom prst="rect">
            <a:avLst/>
          </a:prstGeom>
          <a:noFill/>
        </p:spPr>
        <p:txBody>
          <a:bodyPr wrap="square" rtlCol="0">
            <a:spAutoFit/>
          </a:bodyPr>
          <a:lstStyle/>
          <a:p>
            <a:r>
              <a:rPr lang="en-US" sz="2000" dirty="0">
                <a:latin typeface="Cambria" pitchFamily="18" charset="0"/>
              </a:rPr>
              <a:t>Your truck/trailer is essential for you to do your job successfully . You depend on it, so it’s important your truck/trailer receives quality repairs and service</a:t>
            </a:r>
            <a:r>
              <a:rPr lang="en-US" sz="2000" dirty="0" smtClean="0">
                <a:latin typeface="Cambria" pitchFamily="18" charset="0"/>
              </a:rPr>
              <a:t>.</a:t>
            </a:r>
          </a:p>
          <a:p>
            <a:endParaRPr lang="en-US" sz="2000" dirty="0">
              <a:latin typeface="Cambria" pitchFamily="18" charset="0"/>
            </a:endParaRPr>
          </a:p>
          <a:p>
            <a:r>
              <a:rPr lang="en-US" sz="2000" dirty="0">
                <a:latin typeface="Cambria" pitchFamily="18" charset="0"/>
              </a:rPr>
              <a:t>When you bring your truck to A-Mobile Maintenance, we make sure your truck leaves trouble-free so you can get back on the road with peace of mind.</a:t>
            </a:r>
          </a:p>
        </p:txBody>
      </p:sp>
    </p:spTree>
    <p:extLst>
      <p:ext uri="{BB962C8B-B14F-4D97-AF65-F5344CB8AC3E}">
        <p14:creationId xmlns:p14="http://schemas.microsoft.com/office/powerpoint/2010/main" val="789910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76200"/>
            <a:ext cx="7406640" cy="554502"/>
          </a:xfrm>
        </p:spPr>
        <p:txBody>
          <a:bodyPr>
            <a:noAutofit/>
          </a:bodyPr>
          <a:lstStyle/>
          <a:p>
            <a:r>
              <a:rPr lang="en-US" sz="3600" dirty="0" smtClean="0"/>
              <a:t>                Our Services</a:t>
            </a:r>
            <a:endParaRPr lang="en-US" sz="3200" dirty="0">
              <a:latin typeface="Cambria" pitchFamily="18" charset="0"/>
            </a:endParaRPr>
          </a:p>
        </p:txBody>
      </p:sp>
      <p:sp>
        <p:nvSpPr>
          <p:cNvPr id="6" name="TextBox 5"/>
          <p:cNvSpPr txBox="1"/>
          <p:nvPr/>
        </p:nvSpPr>
        <p:spPr>
          <a:xfrm>
            <a:off x="1143000" y="914400"/>
            <a:ext cx="2559675" cy="369332"/>
          </a:xfrm>
          <a:prstGeom prst="rect">
            <a:avLst/>
          </a:prstGeom>
          <a:noFill/>
        </p:spPr>
        <p:txBody>
          <a:bodyPr wrap="none" rtlCol="0">
            <a:spAutoFit/>
          </a:bodyPr>
          <a:lstStyle/>
          <a:p>
            <a:r>
              <a:rPr lang="en-US" b="1" dirty="0">
                <a:latin typeface="Cambria" pitchFamily="18" charset="0"/>
              </a:rPr>
              <a:t>Truck </a:t>
            </a:r>
            <a:r>
              <a:rPr lang="en-US" b="1" dirty="0" smtClean="0">
                <a:latin typeface="Cambria" pitchFamily="18" charset="0"/>
              </a:rPr>
              <a:t>Repair </a:t>
            </a:r>
            <a:r>
              <a:rPr lang="en-US" b="1" dirty="0">
                <a:latin typeface="Cambria" pitchFamily="18" charset="0"/>
              </a:rPr>
              <a:t>S</a:t>
            </a:r>
            <a:r>
              <a:rPr lang="en-US" b="1" dirty="0" smtClean="0">
                <a:latin typeface="Cambria" pitchFamily="18" charset="0"/>
              </a:rPr>
              <a:t>ervice</a:t>
            </a:r>
            <a:r>
              <a:rPr lang="en-US" dirty="0" smtClean="0">
                <a:latin typeface="Cambria" pitchFamily="18" charset="0"/>
              </a:rPr>
              <a:t> : </a:t>
            </a:r>
            <a:endParaRPr lang="en-US" dirty="0">
              <a:latin typeface="Cambria" pitchFamily="18" charset="0"/>
            </a:endParaRPr>
          </a:p>
        </p:txBody>
      </p:sp>
      <p:sp>
        <p:nvSpPr>
          <p:cNvPr id="7" name="TextBox 6"/>
          <p:cNvSpPr txBox="1"/>
          <p:nvPr/>
        </p:nvSpPr>
        <p:spPr>
          <a:xfrm>
            <a:off x="1094897" y="1524000"/>
            <a:ext cx="3400903" cy="2862322"/>
          </a:xfrm>
          <a:prstGeom prst="rect">
            <a:avLst/>
          </a:prstGeom>
          <a:noFill/>
        </p:spPr>
        <p:txBody>
          <a:bodyPr wrap="square" rtlCol="0">
            <a:spAutoFit/>
          </a:bodyPr>
          <a:lstStyle/>
          <a:p>
            <a:r>
              <a:rPr lang="en-US" sz="2000" dirty="0">
                <a:latin typeface="Cambria" pitchFamily="18" charset="0"/>
              </a:rPr>
              <a:t>You will always find professional assistance for your truck at A Mobile Maintenance. We are expert when it comes </a:t>
            </a:r>
            <a:r>
              <a:rPr lang="en-US" sz="2000" b="1" dirty="0">
                <a:latin typeface="Cambria" pitchFamily="18" charset="0"/>
                <a:hlinkClick r:id="rId2"/>
              </a:rPr>
              <a:t>truck repair service</a:t>
            </a:r>
            <a:r>
              <a:rPr lang="en-US" sz="2000" dirty="0">
                <a:latin typeface="Cambria" pitchFamily="18" charset="0"/>
              </a:rPr>
              <a:t>. We provide 24/7 mobile maintenance as well. Visit our website to know more. </a:t>
            </a:r>
          </a:p>
        </p:txBody>
      </p:sp>
      <p:sp>
        <p:nvSpPr>
          <p:cNvPr id="9" name="TextBox 8"/>
          <p:cNvSpPr txBox="1"/>
          <p:nvPr/>
        </p:nvSpPr>
        <p:spPr>
          <a:xfrm>
            <a:off x="5196840" y="867263"/>
            <a:ext cx="3215111" cy="646331"/>
          </a:xfrm>
          <a:prstGeom prst="rect">
            <a:avLst/>
          </a:prstGeom>
          <a:noFill/>
        </p:spPr>
        <p:txBody>
          <a:bodyPr wrap="none" rtlCol="0">
            <a:spAutoFit/>
          </a:bodyPr>
          <a:lstStyle/>
          <a:p>
            <a:r>
              <a:rPr lang="en-US" b="1" dirty="0" smtClean="0">
                <a:latin typeface="Cambria" pitchFamily="18" charset="0"/>
              </a:rPr>
              <a:t>       Diesel </a:t>
            </a:r>
            <a:r>
              <a:rPr lang="en-US" b="1" dirty="0">
                <a:latin typeface="Cambria" pitchFamily="18" charset="0"/>
              </a:rPr>
              <a:t>T</a:t>
            </a:r>
            <a:r>
              <a:rPr lang="en-US" b="1" dirty="0" smtClean="0">
                <a:latin typeface="Cambria" pitchFamily="18" charset="0"/>
              </a:rPr>
              <a:t>ruck </a:t>
            </a:r>
            <a:r>
              <a:rPr lang="en-US" b="1" dirty="0">
                <a:latin typeface="Cambria" pitchFamily="18" charset="0"/>
              </a:rPr>
              <a:t>R</a:t>
            </a:r>
            <a:r>
              <a:rPr lang="en-US" b="1" dirty="0" smtClean="0">
                <a:latin typeface="Cambria" pitchFamily="18" charset="0"/>
              </a:rPr>
              <a:t>epair </a:t>
            </a:r>
            <a:r>
              <a:rPr lang="en-US" b="1" dirty="0">
                <a:latin typeface="Cambria" pitchFamily="18" charset="0"/>
              </a:rPr>
              <a:t>S</a:t>
            </a:r>
            <a:r>
              <a:rPr lang="en-US" b="1" dirty="0" smtClean="0">
                <a:latin typeface="Cambria" pitchFamily="18" charset="0"/>
              </a:rPr>
              <a:t>hop</a:t>
            </a:r>
            <a:endParaRPr lang="en-US" dirty="0">
              <a:latin typeface="Cambria" pitchFamily="18" charset="0"/>
            </a:endParaRPr>
          </a:p>
          <a:p>
            <a:endParaRPr lang="en-US" dirty="0">
              <a:latin typeface="Cambria" pitchFamily="18" charset="0"/>
            </a:endParaRPr>
          </a:p>
        </p:txBody>
      </p:sp>
      <p:sp>
        <p:nvSpPr>
          <p:cNvPr id="10" name="TextBox 9"/>
          <p:cNvSpPr txBox="1"/>
          <p:nvPr/>
        </p:nvSpPr>
        <p:spPr>
          <a:xfrm>
            <a:off x="5486400" y="1385500"/>
            <a:ext cx="3352800" cy="3170099"/>
          </a:xfrm>
          <a:prstGeom prst="rect">
            <a:avLst/>
          </a:prstGeom>
          <a:noFill/>
        </p:spPr>
        <p:txBody>
          <a:bodyPr wrap="square" rtlCol="0">
            <a:spAutoFit/>
          </a:bodyPr>
          <a:lstStyle/>
          <a:p>
            <a:r>
              <a:rPr lang="en-US" sz="2000" dirty="0">
                <a:latin typeface="Cambria" pitchFamily="18" charset="0"/>
              </a:rPr>
              <a:t>At A Mobile Maintenance, our goal is to put your truck back on road in the least time possible. We have the best diesel truck repair shop Cartersville, GA. </a:t>
            </a:r>
            <a:r>
              <a:rPr lang="en-US" sz="2000" dirty="0"/>
              <a:t>Visit our website or give us a call at 1-866-810-6765 for 24/7 on-the-road mobile maintenance. </a:t>
            </a:r>
          </a:p>
          <a:p>
            <a:endParaRPr lang="en-US" sz="2000" dirty="0">
              <a:latin typeface="Cambria" pitchFamily="18"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801" y="4483225"/>
            <a:ext cx="3764807" cy="2298575"/>
          </a:xfrm>
          <a:prstGeom prst="rect">
            <a:avLst/>
          </a:prstGeom>
          <a:ln w="88900" cap="sq" cmpd="thickThin">
            <a:solidFill>
              <a:srgbClr val="000000"/>
            </a:solidFill>
            <a:prstDash val="solid"/>
            <a:miter lim="800000"/>
          </a:ln>
          <a:effectLst>
            <a:innerShdw blurRad="76200">
              <a:srgbClr val="000000"/>
            </a:inn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5436" y="4460937"/>
            <a:ext cx="3616164" cy="234314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5117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76200"/>
            <a:ext cx="7406640" cy="554502"/>
          </a:xfrm>
        </p:spPr>
        <p:txBody>
          <a:bodyPr>
            <a:noAutofit/>
          </a:bodyPr>
          <a:lstStyle/>
          <a:p>
            <a:r>
              <a:rPr lang="en-US" sz="3600" dirty="0" smtClean="0"/>
              <a:t>                Our Services</a:t>
            </a:r>
            <a:endParaRPr lang="en-US" sz="3200" dirty="0">
              <a:latin typeface="Cambria" pitchFamily="18" charset="0"/>
            </a:endParaRPr>
          </a:p>
        </p:txBody>
      </p:sp>
      <p:sp>
        <p:nvSpPr>
          <p:cNvPr id="6" name="TextBox 5"/>
          <p:cNvSpPr txBox="1"/>
          <p:nvPr/>
        </p:nvSpPr>
        <p:spPr>
          <a:xfrm>
            <a:off x="1143000" y="914400"/>
            <a:ext cx="2656689" cy="369332"/>
          </a:xfrm>
          <a:prstGeom prst="rect">
            <a:avLst/>
          </a:prstGeom>
          <a:noFill/>
        </p:spPr>
        <p:txBody>
          <a:bodyPr wrap="none" rtlCol="0">
            <a:spAutoFit/>
          </a:bodyPr>
          <a:lstStyle/>
          <a:p>
            <a:r>
              <a:rPr lang="en-US" b="1" dirty="0" smtClean="0">
                <a:latin typeface="Cambria" pitchFamily="18" charset="0"/>
              </a:rPr>
              <a:t>   Trailer </a:t>
            </a:r>
            <a:r>
              <a:rPr lang="en-US" b="1" dirty="0">
                <a:latin typeface="Cambria" pitchFamily="18" charset="0"/>
              </a:rPr>
              <a:t>R</a:t>
            </a:r>
            <a:r>
              <a:rPr lang="en-US" b="1" dirty="0" smtClean="0">
                <a:latin typeface="Cambria" pitchFamily="18" charset="0"/>
              </a:rPr>
              <a:t>epair Service</a:t>
            </a:r>
            <a:endParaRPr lang="en-US" dirty="0">
              <a:latin typeface="Cambria" pitchFamily="18" charset="0"/>
            </a:endParaRPr>
          </a:p>
        </p:txBody>
      </p:sp>
      <p:sp>
        <p:nvSpPr>
          <p:cNvPr id="7" name="TextBox 6"/>
          <p:cNvSpPr txBox="1"/>
          <p:nvPr/>
        </p:nvSpPr>
        <p:spPr>
          <a:xfrm>
            <a:off x="1094897" y="1385500"/>
            <a:ext cx="3705703" cy="2862322"/>
          </a:xfrm>
          <a:prstGeom prst="rect">
            <a:avLst/>
          </a:prstGeom>
          <a:noFill/>
        </p:spPr>
        <p:txBody>
          <a:bodyPr wrap="square" rtlCol="0">
            <a:spAutoFit/>
          </a:bodyPr>
          <a:lstStyle/>
          <a:p>
            <a:r>
              <a:rPr lang="en-US" sz="2000" dirty="0">
                <a:latin typeface="Cambria" pitchFamily="18" charset="0"/>
              </a:rPr>
              <a:t>A-Mobile Maintenance is a full-service trailer repair shop, which makes sure you can get back on the road with peace of mind and complete safety. We care for your truck or trailer as much as you do. We are a team of certified professionals delivering best services.  </a:t>
            </a:r>
          </a:p>
        </p:txBody>
      </p:sp>
      <p:sp>
        <p:nvSpPr>
          <p:cNvPr id="9" name="TextBox 8"/>
          <p:cNvSpPr txBox="1"/>
          <p:nvPr/>
        </p:nvSpPr>
        <p:spPr>
          <a:xfrm>
            <a:off x="5196840" y="867263"/>
            <a:ext cx="3088731" cy="369332"/>
          </a:xfrm>
          <a:prstGeom prst="rect">
            <a:avLst/>
          </a:prstGeom>
          <a:noFill/>
        </p:spPr>
        <p:txBody>
          <a:bodyPr wrap="none" rtlCol="0">
            <a:spAutoFit/>
          </a:bodyPr>
          <a:lstStyle/>
          <a:p>
            <a:r>
              <a:rPr lang="en-US" b="1" dirty="0" smtClean="0">
                <a:latin typeface="Cambria" pitchFamily="18" charset="0"/>
              </a:rPr>
              <a:t>           Tractor Trailer Repair</a:t>
            </a:r>
            <a:endParaRPr lang="en-US" dirty="0">
              <a:latin typeface="Cambria" pitchFamily="18" charset="0"/>
            </a:endParaRPr>
          </a:p>
        </p:txBody>
      </p:sp>
      <p:sp>
        <p:nvSpPr>
          <p:cNvPr id="10" name="TextBox 9"/>
          <p:cNvSpPr txBox="1"/>
          <p:nvPr/>
        </p:nvSpPr>
        <p:spPr>
          <a:xfrm>
            <a:off x="5486400" y="1385500"/>
            <a:ext cx="3352800" cy="2862322"/>
          </a:xfrm>
          <a:prstGeom prst="rect">
            <a:avLst/>
          </a:prstGeom>
          <a:noFill/>
        </p:spPr>
        <p:txBody>
          <a:bodyPr wrap="square" rtlCol="0">
            <a:spAutoFit/>
          </a:bodyPr>
          <a:lstStyle/>
          <a:p>
            <a:r>
              <a:rPr lang="en-US" sz="2000" dirty="0">
                <a:latin typeface="Cambria" pitchFamily="18" charset="0"/>
              </a:rPr>
              <a:t>A Mobile maintenance is your one-stop solution for truck, tractor, trailer repair, and also diesel and tire repair. We have assembled together the team of experts who know automobile in and out. Visit our website now for more information.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897" y="4467224"/>
            <a:ext cx="3553303" cy="2336861"/>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1" y="4467224"/>
            <a:ext cx="3505200" cy="233686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68550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76200"/>
            <a:ext cx="7406640" cy="554502"/>
          </a:xfrm>
        </p:spPr>
        <p:txBody>
          <a:bodyPr>
            <a:noAutofit/>
          </a:bodyPr>
          <a:lstStyle/>
          <a:p>
            <a:r>
              <a:rPr lang="en-US" sz="3600" dirty="0" smtClean="0"/>
              <a:t>                   Get In Touch</a:t>
            </a:r>
            <a:endParaRPr lang="en-US" sz="3200" dirty="0">
              <a:latin typeface="Cambria" pitchFamily="18" charset="0"/>
            </a:endParaRPr>
          </a:p>
        </p:txBody>
      </p:sp>
      <p:sp>
        <p:nvSpPr>
          <p:cNvPr id="4" name="TextBox 3"/>
          <p:cNvSpPr txBox="1"/>
          <p:nvPr/>
        </p:nvSpPr>
        <p:spPr>
          <a:xfrm>
            <a:off x="1447800" y="762000"/>
            <a:ext cx="7391400" cy="3170099"/>
          </a:xfrm>
          <a:prstGeom prst="rect">
            <a:avLst/>
          </a:prstGeom>
          <a:noFill/>
        </p:spPr>
        <p:txBody>
          <a:bodyPr wrap="square" rtlCol="0">
            <a:spAutoFit/>
          </a:bodyPr>
          <a:lstStyle/>
          <a:p>
            <a:pPr algn="ctr"/>
            <a:endParaRPr lang="en-US" sz="2000" b="1" dirty="0">
              <a:latin typeface="Cambria" pitchFamily="18" charset="0"/>
            </a:endParaRPr>
          </a:p>
          <a:p>
            <a:pPr algn="ctr"/>
            <a:r>
              <a:rPr lang="en-US" sz="2000" b="1" dirty="0">
                <a:latin typeface="Cambria" pitchFamily="18" charset="0"/>
              </a:rPr>
              <a:t>A Mobile Maintenance</a:t>
            </a:r>
          </a:p>
          <a:p>
            <a:pPr algn="ctr"/>
            <a:endParaRPr lang="en-US" sz="2000" b="1" dirty="0">
              <a:latin typeface="Cambria" pitchFamily="18" charset="0"/>
            </a:endParaRPr>
          </a:p>
          <a:p>
            <a:pPr algn="ctr"/>
            <a:r>
              <a:rPr lang="en-US" sz="2000" b="1" dirty="0">
                <a:latin typeface="Cambria" pitchFamily="18" charset="0"/>
              </a:rPr>
              <a:t>120 Peach Orchard Rd, Cartersville GA, 30121</a:t>
            </a:r>
          </a:p>
          <a:p>
            <a:pPr algn="ctr"/>
            <a:endParaRPr lang="en-US" sz="2000" b="1" dirty="0">
              <a:latin typeface="Cambria" pitchFamily="18" charset="0"/>
            </a:endParaRPr>
          </a:p>
          <a:p>
            <a:pPr algn="ctr"/>
            <a:r>
              <a:rPr lang="en-US" sz="2000" b="1" dirty="0" smtClean="0">
                <a:latin typeface="Cambria" pitchFamily="18" charset="0"/>
              </a:rPr>
              <a:t>1-866-810-6765</a:t>
            </a:r>
          </a:p>
          <a:p>
            <a:pPr algn="ctr"/>
            <a:endParaRPr lang="en-US" sz="2000" b="1" dirty="0" smtClean="0">
              <a:latin typeface="Cambria" pitchFamily="18" charset="0"/>
            </a:endParaRPr>
          </a:p>
          <a:p>
            <a:pPr algn="ctr"/>
            <a:r>
              <a:rPr lang="en-US" sz="2000" b="1" dirty="0">
                <a:latin typeface="Cambria" pitchFamily="18" charset="0"/>
                <a:hlinkClick r:id="rId2"/>
              </a:rPr>
              <a:t>http://</a:t>
            </a:r>
            <a:r>
              <a:rPr lang="en-US" sz="2000" b="1" dirty="0" smtClean="0">
                <a:latin typeface="Cambria" pitchFamily="18" charset="0"/>
                <a:hlinkClick r:id="rId2"/>
              </a:rPr>
              <a:t>www.amobilemaintenance.com</a:t>
            </a:r>
            <a:endParaRPr lang="en-US" sz="2000" b="1" dirty="0">
              <a:latin typeface="Cambria" pitchFamily="18" charset="0"/>
            </a:endParaRPr>
          </a:p>
          <a:p>
            <a:pPr algn="ctr"/>
            <a:endParaRPr lang="en-US" sz="2000" b="1" dirty="0">
              <a:latin typeface="Cambria" pitchFamily="18" charset="0"/>
            </a:endParaRPr>
          </a:p>
          <a:p>
            <a:pPr algn="ctr"/>
            <a:r>
              <a:rPr lang="en-US" sz="2000" b="1" dirty="0">
                <a:latin typeface="Cambria" pitchFamily="18" charset="0"/>
                <a:hlinkClick r:id="rId3"/>
              </a:rPr>
              <a:t>dispatch@amobilemaintenance.com</a:t>
            </a:r>
            <a:endParaRPr lang="en-US" sz="2400" b="1" dirty="0" smtClean="0">
              <a:latin typeface="Cambria" pitchFamily="18" charset="0"/>
            </a:endParaRPr>
          </a:p>
        </p:txBody>
      </p:sp>
      <p:pic>
        <p:nvPicPr>
          <p:cNvPr id="3" name="Picture 2">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4200" y="4511042"/>
            <a:ext cx="838200" cy="838200"/>
          </a:xfrm>
          <a:prstGeom prst="rect">
            <a:avLst/>
          </a:prstGeom>
        </p:spPr>
      </p:pic>
      <p:pic>
        <p:nvPicPr>
          <p:cNvPr id="7" name="Picture 6">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86300" y="4511042"/>
            <a:ext cx="914399" cy="838200"/>
          </a:xfrm>
          <a:prstGeom prst="rect">
            <a:avLst/>
          </a:prstGeom>
        </p:spPr>
      </p:pic>
      <p:pic>
        <p:nvPicPr>
          <p:cNvPr id="8" name="Picture 7">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00800" y="4511042"/>
            <a:ext cx="887389" cy="838200"/>
          </a:xfrm>
          <a:prstGeom prst="rect">
            <a:avLst/>
          </a:prstGeom>
        </p:spPr>
      </p:pic>
    </p:spTree>
    <p:extLst>
      <p:ext uri="{BB962C8B-B14F-4D97-AF65-F5344CB8AC3E}">
        <p14:creationId xmlns:p14="http://schemas.microsoft.com/office/powerpoint/2010/main" val="6909625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168</TotalTime>
  <Words>424</Words>
  <Application>Microsoft Office PowerPoint</Application>
  <PresentationFormat>On-screen Show (4:3)</PresentationFormat>
  <Paragraphs>31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Solstice</vt:lpstr>
      <vt:lpstr>           A Mobile Maintenance</vt:lpstr>
      <vt:lpstr>               Who We Are</vt:lpstr>
      <vt:lpstr>                Our Services</vt:lpstr>
      <vt:lpstr>                Our Services</vt:lpstr>
      <vt:lpstr>                   Get In Touch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MidAtlantic Locksmith</dc:title>
  <dc:creator>admin</dc:creator>
  <cp:lastModifiedBy>admin</cp:lastModifiedBy>
  <cp:revision>37</cp:revision>
  <dcterms:created xsi:type="dcterms:W3CDTF">2017-07-25T22:54:54Z</dcterms:created>
  <dcterms:modified xsi:type="dcterms:W3CDTF">2017-08-21T19:29:50Z</dcterms:modified>
</cp:coreProperties>
</file>